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339B5-A414-4C4F-B7DE-D85EB62B8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0C77D-4ACD-4449-B808-A7AE225CDD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370CB-669E-46B8-ABD2-507D059ED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E0735-A852-4669-98B0-2FF49AF2B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BDF1A-F3B9-4B30-B6CA-B358C129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4175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68FE-DE20-4A62-9348-C1C6C2A44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43C5FF-AA39-416D-8848-58BCCAC37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57721-1791-452D-8A53-360F06FE7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B7AC9-49FE-4C78-9556-FDA518876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01FD-2EB7-4509-AA81-FEC7804F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604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905B5E-EC57-42C2-8650-0FCF19BA55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605E1-93B1-46AA-B8EA-83F3D6E2C4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FE3D2-933C-4775-8D44-65B33349D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E7645-F451-438D-9856-B672EC92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1840D-0AC0-41F2-A9D2-3C667DF9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42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34D6-6DF2-46FD-B262-C8A0F6C6F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81D89-E84A-4CC0-937F-C3C213AE1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02D17-C914-43A3-B581-691A2C944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54DD2-7B1D-4318-ADAE-CB9B978DA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9051F-27C2-4E4B-9039-3DC3728A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216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CFF45-FAB9-4FC5-90F3-AB8074AC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9241D-89D3-4A8A-8D47-F58549711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5AC8-B315-4C53-B6EE-DFE022AA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E98B0-45F0-4BDA-BBAC-44CC11E22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7439-1F76-451B-BB8B-9B9EA7A70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65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237EC-7B7C-4540-BDF1-9F3EC40D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FE573-26A8-40D1-9AE2-0310DFA72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CB7BF-6359-4839-A30C-99E30F661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F9C1-5386-4660-B7C6-C5C2A765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CA329E-8FF9-41E8-8361-BA4226EA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70587-E903-498E-A78A-B2E561F5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613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04ECD-29AB-4EB0-B74F-9C9A05DD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37C53-7D55-4002-A79D-061435CBA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C14E5-E1E6-462A-8346-F318F34B6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7DA9A-6BC6-4ED1-A8E1-49C279AA8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33A1AB-8865-4644-A492-83DEA6B62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703258-7816-4B2B-8B1F-50F21B544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2FDE14-C21A-4ABC-AAF8-6C58388B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1657D8-64CF-4481-8979-5E627BED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91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D551-F658-4A86-BB76-9340EA4C9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3FB577-51B7-4653-BD1B-ADD92F82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0B9F4C-43DE-419A-96A3-F583F03D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A3E6E-6F4C-4C20-BEF2-47AA986F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106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5D63E6-60C4-4A05-8187-3D3973A11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C28A3C-773F-48AD-8D9E-4E50305AC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AE4A4-9A15-4409-BBF1-FBA7C7CD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82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1A4EF-AB64-450D-B0FF-F4C0F3B4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737F6-8CC5-4726-B573-19BA6F424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A9ED8-FA77-4D3E-84E1-A0ED8CF74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AF79D-31C5-4EB4-8A29-68598E85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914FB-8BA3-4922-BD43-33BB2EDC2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DB6A5-756C-406E-8446-C2B19B79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3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D151-56C9-41C2-B970-6CFCEC3F9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0E9C9D-A4BF-4D54-90C4-7741C5AC0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28C02-0FFB-4132-A04F-3F4E76B61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73668C-8BC4-4DAD-9AE9-3E733937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8DBD7-9FE7-420B-A7CC-E22EC11F6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BBFE89-60CE-428D-93F0-EAB55245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83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AE40-6260-4AC8-8DBD-0F5A1D318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49351-6768-4A5E-A535-725E15C24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130D5-99C7-4426-952D-044E165587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15028-44F9-4309-8208-39F5930FFB4C}" type="datetimeFigureOut">
              <a:rPr lang="en-IN" smtClean="0"/>
              <a:t>17-08-2019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FB6F8-A475-47E4-8018-8DB1FA65D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408344-7E0A-4C70-8529-F18FF1B7F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CD150-BC44-4979-A949-9ED6B132D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30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42FDA-FF65-446A-A2BE-9F2C215B5C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Convolutional Neural Network for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Problems in Imaging</a:t>
            </a:r>
            <a:endParaRPr lang="en-I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7FDB1B-167D-42AD-AB45-8200E97082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		Prepared by :</a:t>
            </a:r>
          </a:p>
          <a:p>
            <a:r>
              <a:rPr lang="en-IN" dirty="0"/>
              <a:t>					</a:t>
            </a:r>
            <a:r>
              <a:rPr lang="en-IN" dirty="0" err="1"/>
              <a:t>Nikhitha</a:t>
            </a:r>
            <a:r>
              <a:rPr lang="en-IN" dirty="0"/>
              <a:t> 1602-17-737-087</a:t>
            </a:r>
          </a:p>
          <a:p>
            <a:r>
              <a:rPr lang="en-IN" dirty="0"/>
              <a:t>					Sritej       1602-17-737-108</a:t>
            </a:r>
          </a:p>
        </p:txBody>
      </p:sp>
    </p:spTree>
    <p:extLst>
      <p:ext uri="{BB962C8B-B14F-4D97-AF65-F5344CB8AC3E}">
        <p14:creationId xmlns:p14="http://schemas.microsoft.com/office/powerpoint/2010/main" val="4054445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6551F-2320-42AB-9BFE-47EB3F93F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11" y="1797243"/>
            <a:ext cx="8715022" cy="47536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E640D3-5F97-4493-9EF7-BB3FE9229E00}"/>
              </a:ext>
            </a:extLst>
          </p:cNvPr>
          <p:cNvSpPr txBox="1"/>
          <p:nvPr/>
        </p:nvSpPr>
        <p:spPr>
          <a:xfrm>
            <a:off x="1399822" y="1027289"/>
            <a:ext cx="9087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Bio medical data set</a:t>
            </a:r>
          </a:p>
        </p:txBody>
      </p:sp>
    </p:spTree>
    <p:extLst>
      <p:ext uri="{BB962C8B-B14F-4D97-AF65-F5344CB8AC3E}">
        <p14:creationId xmlns:p14="http://schemas.microsoft.com/office/powerpoint/2010/main" val="183741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22A392-2AD6-40CF-B8A6-DD33465BA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480"/>
            <a:ext cx="12192000" cy="3749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BBACC-4496-475E-8A87-FE0A73C23990}"/>
              </a:ext>
            </a:extLst>
          </p:cNvPr>
          <p:cNvSpPr txBox="1"/>
          <p:nvPr/>
        </p:nvSpPr>
        <p:spPr>
          <a:xfrm>
            <a:off x="1253067" y="778933"/>
            <a:ext cx="9606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Experimental data set</a:t>
            </a:r>
          </a:p>
        </p:txBody>
      </p:sp>
    </p:spTree>
    <p:extLst>
      <p:ext uri="{BB962C8B-B14F-4D97-AF65-F5344CB8AC3E}">
        <p14:creationId xmlns:p14="http://schemas.microsoft.com/office/powerpoint/2010/main" val="2883867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1EA169-39D3-478D-A776-C4FD8A5CC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748" y="335665"/>
            <a:ext cx="7340351" cy="6418283"/>
          </a:xfrm>
        </p:spPr>
      </p:pic>
    </p:spTree>
    <p:extLst>
      <p:ext uri="{BB962C8B-B14F-4D97-AF65-F5344CB8AC3E}">
        <p14:creationId xmlns:p14="http://schemas.microsoft.com/office/powerpoint/2010/main" val="2366740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36570-BE41-42AA-B4AF-5A91FFB2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D74FA-8E07-4DA8-B570-B763062C0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Solve all inverse problems</a:t>
            </a:r>
          </a:p>
          <a:p>
            <a:r>
              <a:rPr lang="en-IN" dirty="0"/>
              <a:t>Transfer over data sets 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90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6920-6917-4085-9DE4-4B92AEE78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5F70B-4115-41E0-BD3E-9ECF8DA8C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914400" lvl="2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	1] L. I. Rudin, S. </a:t>
            </a:r>
            <a:r>
              <a:rPr lang="en-IN" dirty="0" err="1"/>
              <a:t>Osher</a:t>
            </a:r>
            <a:r>
              <a:rPr lang="en-IN" dirty="0"/>
              <a:t>, and E. </a:t>
            </a:r>
            <a:r>
              <a:rPr lang="en-IN" dirty="0" err="1"/>
              <a:t>Fatemi</a:t>
            </a:r>
            <a:r>
              <a:rPr lang="en-IN" dirty="0"/>
              <a:t>, “Nonlinear total variation based noise removal algorithms,” Phys. D, Nonlinear Phenomena, vol. 60,  nos. 1–4, pp. 259–268, 1992.</a:t>
            </a:r>
          </a:p>
          <a:p>
            <a:pPr marL="0" indent="0">
              <a:buNone/>
            </a:pPr>
            <a:r>
              <a:rPr lang="en-IN" dirty="0"/>
              <a:t>	[2] A. </a:t>
            </a:r>
            <a:r>
              <a:rPr lang="en-IN" dirty="0" err="1"/>
              <a:t>Chambolle</a:t>
            </a:r>
            <a:r>
              <a:rPr lang="en-IN" dirty="0"/>
              <a:t>, “An algorithm for total variation minimization and applications,” J. Math. </a:t>
            </a:r>
            <a:r>
              <a:rPr lang="en-IN" dirty="0" err="1"/>
              <a:t>Imag</a:t>
            </a:r>
            <a:r>
              <a:rPr lang="en-IN" dirty="0"/>
              <a:t>. Vis., vol. 20, no. 1, pp. 89–97, 2004.</a:t>
            </a:r>
          </a:p>
          <a:p>
            <a:pPr marL="0" indent="0">
              <a:buNone/>
            </a:pPr>
            <a:r>
              <a:rPr lang="en-IN" dirty="0"/>
              <a:t>	[3] S. G. Chang, B. Yu, and M. </a:t>
            </a:r>
            <a:r>
              <a:rPr lang="en-IN" dirty="0" err="1"/>
              <a:t>Vetterli</a:t>
            </a:r>
            <a:r>
              <a:rPr lang="en-IN" dirty="0"/>
              <a:t>, “Adaptive wavelet thresholding for image denoising and compression,” IEEE Trans. Image Process., vol. 9, no. 9, pp. 1532–1546, Sep. 2000.</a:t>
            </a:r>
          </a:p>
          <a:p>
            <a:pPr marL="0" indent="0">
              <a:buNone/>
            </a:pPr>
            <a:r>
              <a:rPr lang="en-IN" dirty="0"/>
              <a:t> 	[4] T. F. Chan and C.-K. Wong, “Total variation blind deconvolution,” IEEE Trans. Image Process., vol. 7, no. 3, pp. 370–375, Mar. 1998.</a:t>
            </a:r>
          </a:p>
        </p:txBody>
      </p:sp>
    </p:spTree>
    <p:extLst>
      <p:ext uri="{BB962C8B-B14F-4D97-AF65-F5344CB8AC3E}">
        <p14:creationId xmlns:p14="http://schemas.microsoft.com/office/powerpoint/2010/main" val="226101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02BC-0C7C-4176-BE5C-E278C5EB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Cracking the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2929D-2BED-4B94-9606-67D7D4BEB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Inverse problems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Ill posed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29415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8458E-ED09-4145-B9BE-0074A0FE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5630" y="188912"/>
            <a:ext cx="6607703" cy="1600200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  <p:pic>
        <p:nvPicPr>
          <p:cNvPr id="1026" name="Picture 2" descr="Image result for cat images">
            <a:extLst>
              <a:ext uri="{FF2B5EF4-FFF2-40B4-BE49-F238E27FC236}">
                <a16:creationId xmlns:a16="http://schemas.microsoft.com/office/drawing/2014/main" id="{FF1207AC-5DB7-4ACF-93B2-1766715B3945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4" r="8014"/>
          <a:stretch>
            <a:fillRect/>
          </a:stretch>
        </p:blipFill>
        <p:spPr bwMode="auto">
          <a:xfrm>
            <a:off x="3539501" y="2281271"/>
            <a:ext cx="1843925" cy="14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32EAA-32FF-4E3C-A92E-8AE0EE838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6277" y="4360333"/>
            <a:ext cx="3932237" cy="3811588"/>
          </a:xfrm>
        </p:spPr>
        <p:txBody>
          <a:bodyPr>
            <a:norm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How did you recognize?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</p:txBody>
      </p:sp>
      <p:pic>
        <p:nvPicPr>
          <p:cNvPr id="1028" name="Picture 4" descr="Image result for dog images">
            <a:extLst>
              <a:ext uri="{FF2B5EF4-FFF2-40B4-BE49-F238E27FC236}">
                <a16:creationId xmlns:a16="http://schemas.microsoft.com/office/drawing/2014/main" id="{B17E763B-CD23-4128-931E-DC8001BAB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864" y="2006325"/>
            <a:ext cx="1982571" cy="17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cat images">
            <a:extLst>
              <a:ext uri="{FF2B5EF4-FFF2-40B4-BE49-F238E27FC236}">
                <a16:creationId xmlns:a16="http://schemas.microsoft.com/office/drawing/2014/main" id="{52210DF5-2C02-4E88-AA24-74C846FA3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030" y="2294853"/>
            <a:ext cx="17526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dog images">
            <a:extLst>
              <a:ext uri="{FF2B5EF4-FFF2-40B4-BE49-F238E27FC236}">
                <a16:creationId xmlns:a16="http://schemas.microsoft.com/office/drawing/2014/main" id="{965C8A0A-933B-4CFD-A5D4-400FCCD06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271" y="2143798"/>
            <a:ext cx="2190192" cy="145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41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4D59-A939-4B8F-82E8-42909A7E0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>
            <a:normAutofit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Evolution of inverse problems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D89FC-9C58-4CBE-9E98-21C5B23D6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668000" y="3602038"/>
            <a:ext cx="101600" cy="191029"/>
          </a:xfrm>
        </p:spPr>
        <p:txBody>
          <a:bodyPr>
            <a:normAutofit fontScale="25000" lnSpcReduction="20000"/>
          </a:bodyPr>
          <a:lstStyle/>
          <a:p>
            <a:r>
              <a:rPr lang="en-IN" dirty="0"/>
              <a:t>X-ray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D318C-CE70-45DD-94FB-9FD2BE7FCC90}"/>
              </a:ext>
            </a:extLst>
          </p:cNvPr>
          <p:cNvSpPr txBox="1"/>
          <p:nvPr/>
        </p:nvSpPr>
        <p:spPr>
          <a:xfrm>
            <a:off x="1422400" y="2810934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IN" sz="2800" dirty="0"/>
              <a:t>X-ray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N" sz="2800" dirty="0"/>
              <a:t>Backward projection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N" sz="2800" dirty="0"/>
              <a:t>Filtered backward projection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N" sz="2800" dirty="0"/>
              <a:t>Filtered backward projection + Regularisation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IN" sz="2800" dirty="0"/>
              <a:t>Filtered backward projection + </a:t>
            </a:r>
            <a:r>
              <a:rPr lang="en-IN" sz="2800" dirty="0" err="1">
                <a:solidFill>
                  <a:schemeClr val="accent6"/>
                </a:solidFill>
              </a:rPr>
              <a:t>Covolutional</a:t>
            </a:r>
            <a:r>
              <a:rPr lang="en-IN" sz="2800" dirty="0">
                <a:solidFill>
                  <a:schemeClr val="accent6"/>
                </a:solidFill>
              </a:rPr>
              <a:t>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412096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D8E3-68D1-48AA-BFF2-7382609F1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X-ray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62C593C-1D98-4D16-B342-E4637E5CF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89" y="1556763"/>
            <a:ext cx="8892822" cy="4550526"/>
          </a:xfrm>
        </p:spPr>
      </p:pic>
      <p:sp>
        <p:nvSpPr>
          <p:cNvPr id="5" name="AutoShape 2">
            <a:extLst>
              <a:ext uri="{FF2B5EF4-FFF2-40B4-BE49-F238E27FC236}">
                <a16:creationId xmlns:a16="http://schemas.microsoft.com/office/drawing/2014/main" id="{D18C9127-D0B5-4DC4-83CE-038D712C0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76978" y="809978"/>
            <a:ext cx="2771422" cy="277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FB4DBB7-5C80-4302-BD3A-15716A45F9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438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678D-B5E7-4405-BC1B-ADE6571A9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Contd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32647C3-C7F1-4A37-BA29-B91A4CC5B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27944"/>
              </p:ext>
            </p:extLst>
          </p:nvPr>
        </p:nvGraphicFramePr>
        <p:xfrm>
          <a:off x="2156178" y="2083680"/>
          <a:ext cx="7552266" cy="3955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6133">
                  <a:extLst>
                    <a:ext uri="{9D8B030D-6E8A-4147-A177-3AD203B41FA5}">
                      <a16:colId xmlns:a16="http://schemas.microsoft.com/office/drawing/2014/main" val="605377331"/>
                    </a:ext>
                  </a:extLst>
                </a:gridCol>
                <a:gridCol w="3776133">
                  <a:extLst>
                    <a:ext uri="{9D8B030D-6E8A-4147-A177-3AD203B41FA5}">
                      <a16:colId xmlns:a16="http://schemas.microsoft.com/office/drawing/2014/main" val="3638131887"/>
                    </a:ext>
                  </a:extLst>
                </a:gridCol>
              </a:tblGrid>
              <a:tr h="39558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Filtered backward projection + Regularisation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Removes noise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Iterative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dirty="0"/>
                        <a:t>Filtered backward projection + </a:t>
                      </a:r>
                      <a:r>
                        <a:rPr lang="en-IN" sz="2400" dirty="0" err="1">
                          <a:solidFill>
                            <a:schemeClr val="bg1"/>
                          </a:solidFill>
                        </a:rPr>
                        <a:t>Covolutional</a:t>
                      </a:r>
                      <a:r>
                        <a:rPr lang="en-IN" sz="2400" dirty="0">
                          <a:solidFill>
                            <a:schemeClr val="bg1"/>
                          </a:solidFill>
                        </a:rPr>
                        <a:t> neural networks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Removes noise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Self learning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943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404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57FE0-0A3F-4F52-A876-23A46080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– architecture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320DCD-A77C-4575-A6D2-F190B6D7E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866" y="1359365"/>
            <a:ext cx="8760177" cy="500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74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555-7A96-4166-A0BD-BDFDDB70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 of using regularisation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3634C-94AF-4C97-81BE-52406B6A3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Computation complexity</a:t>
            </a:r>
          </a:p>
          <a:p>
            <a:r>
              <a:rPr lang="en-IN" dirty="0"/>
              <a:t>Hyper parameter selection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C773F-90C6-44BE-B59C-10EC6EFB6BFB}"/>
              </a:ext>
            </a:extLst>
          </p:cNvPr>
          <p:cNvSpPr txBox="1"/>
          <p:nvPr/>
        </p:nvSpPr>
        <p:spPr>
          <a:xfrm>
            <a:off x="970844" y="3149600"/>
            <a:ext cx="939235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sets</a:t>
            </a:r>
          </a:p>
          <a:p>
            <a:endParaRPr lang="en-I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Ellipsoid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 medical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</a:p>
        </p:txBody>
      </p:sp>
    </p:spTree>
    <p:extLst>
      <p:ext uri="{BB962C8B-B14F-4D97-AF65-F5344CB8AC3E}">
        <p14:creationId xmlns:p14="http://schemas.microsoft.com/office/powerpoint/2010/main" val="365226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83142C-7C90-484D-BB06-960A6F6A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088" y="1535765"/>
            <a:ext cx="9211733" cy="50374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5939EC-FD3A-4890-8D4F-A0041DCC5048}"/>
              </a:ext>
            </a:extLst>
          </p:cNvPr>
          <p:cNvSpPr txBox="1"/>
          <p:nvPr/>
        </p:nvSpPr>
        <p:spPr>
          <a:xfrm>
            <a:off x="1840088" y="914400"/>
            <a:ext cx="7461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Ellipsoid data set</a:t>
            </a:r>
          </a:p>
        </p:txBody>
      </p:sp>
    </p:spTree>
    <p:extLst>
      <p:ext uri="{BB962C8B-B14F-4D97-AF65-F5344CB8AC3E}">
        <p14:creationId xmlns:p14="http://schemas.microsoft.com/office/powerpoint/2010/main" val="4107849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98</Words>
  <Application>Microsoft Office PowerPoint</Application>
  <PresentationFormat>Widescreen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Wingdings</vt:lpstr>
      <vt:lpstr>Office Theme</vt:lpstr>
      <vt:lpstr>Deep Convolutional Neural Network for Inverse Problems in Imaging</vt:lpstr>
      <vt:lpstr>Cracking the title</vt:lpstr>
      <vt:lpstr>Convolutional neural network</vt:lpstr>
      <vt:lpstr>Evolution of inverse problems</vt:lpstr>
      <vt:lpstr>X-ray</vt:lpstr>
      <vt:lpstr>Contd ….</vt:lpstr>
      <vt:lpstr>U – architecture </vt:lpstr>
      <vt:lpstr>Drawbacks of using regularisation</vt:lpstr>
      <vt:lpstr>PowerPoint Presentation</vt:lpstr>
      <vt:lpstr>PowerPoint Presentation</vt:lpstr>
      <vt:lpstr>PowerPoint Presentation</vt:lpstr>
      <vt:lpstr>PowerPoint Presentation</vt:lpstr>
      <vt:lpstr>Future scope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Convolutional Neural Network for Inverse Problems in Imaging</dc:title>
  <dc:creator>sritej reddy</dc:creator>
  <cp:lastModifiedBy>sritej reddy</cp:lastModifiedBy>
  <cp:revision>11</cp:revision>
  <dcterms:created xsi:type="dcterms:W3CDTF">2019-08-17T01:27:04Z</dcterms:created>
  <dcterms:modified xsi:type="dcterms:W3CDTF">2019-08-17T06:00:10Z</dcterms:modified>
</cp:coreProperties>
</file>